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F16CC-DC50-4EDA-8C10-D3DF165CD33A}" type="datetimeFigureOut">
              <a:rPr lang="en-US" smtClean="0"/>
              <a:pPr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C6B17-E689-4780-8D0F-C986F0A25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/>
              <a:t>N</a:t>
            </a:r>
            <a:r>
              <a:rPr lang="en-US" sz="2800" dirty="0" smtClean="0"/>
              <a:t>-glycoprotein </a:t>
            </a:r>
            <a:r>
              <a:rPr lang="en-US" sz="2800" dirty="0" smtClean="0"/>
              <a:t>(</a:t>
            </a:r>
            <a:r>
              <a:rPr lang="en-US" sz="2800" dirty="0" err="1" smtClean="0"/>
              <a:t>subcellular</a:t>
            </a:r>
            <a:r>
              <a:rPr lang="en-US" sz="2800" dirty="0" smtClean="0"/>
              <a:t> </a:t>
            </a:r>
            <a:r>
              <a:rPr lang="en-US" sz="2800" dirty="0" smtClean="0"/>
              <a:t>location) </a:t>
            </a:r>
            <a:endParaRPr lang="en-US" sz="2800" dirty="0"/>
          </a:p>
        </p:txBody>
      </p:sp>
      <p:pic>
        <p:nvPicPr>
          <p:cNvPr id="1026" name="Picture 2" descr="C:\Users\Eliel\Desktop\cellular location.jpg"/>
          <p:cNvPicPr>
            <a:picLocks noChangeAspect="1" noChangeArrowheads="1"/>
          </p:cNvPicPr>
          <p:nvPr/>
        </p:nvPicPr>
        <p:blipFill>
          <a:blip r:embed="rId2" cstate="print"/>
          <a:srcRect l="15946" r="11688" b="14286"/>
          <a:stretch>
            <a:fillRect/>
          </a:stretch>
        </p:blipFill>
        <p:spPr bwMode="auto">
          <a:xfrm>
            <a:off x="2514600" y="1219200"/>
            <a:ext cx="4495800" cy="41148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62000" y="1840468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Secretory</a:t>
            </a:r>
            <a:r>
              <a:rPr lang="en-US" sz="1600" b="1" dirty="0" smtClean="0"/>
              <a:t> pathway 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447800" y="2404646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Cytoplasm  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2938046"/>
            <a:ext cx="1219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Chloroplast  </a:t>
            </a:r>
            <a:endParaRPr lang="en-US" sz="1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36238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Mitochondria  </a:t>
            </a:r>
            <a:endParaRPr lang="en-US" sz="1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157246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Nucleus  </a:t>
            </a:r>
            <a:endParaRPr lang="en-US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52600" y="4766846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Others  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5638800"/>
            <a:ext cx="8001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Computational prediction of the </a:t>
            </a:r>
            <a:r>
              <a:rPr lang="en-US" dirty="0" err="1" smtClean="0"/>
              <a:t>subcellular</a:t>
            </a:r>
            <a:r>
              <a:rPr lang="en-US" dirty="0" smtClean="0"/>
              <a:t> location of the </a:t>
            </a:r>
            <a:r>
              <a:rPr lang="en-US" i="1" dirty="0" smtClean="0"/>
              <a:t>N</a:t>
            </a:r>
            <a:r>
              <a:rPr lang="en-US" dirty="0" smtClean="0"/>
              <a:t>-</a:t>
            </a:r>
            <a:r>
              <a:rPr lang="en-US" dirty="0" err="1" smtClean="0"/>
              <a:t>gycoproteins</a:t>
            </a:r>
            <a:r>
              <a:rPr lang="en-US" dirty="0" smtClean="0"/>
              <a:t> isolated from green mature tomato fruit with </a:t>
            </a:r>
            <a:r>
              <a:rPr lang="en-US" dirty="0" err="1" smtClean="0"/>
              <a:t>concavaline</a:t>
            </a:r>
            <a:r>
              <a:rPr lang="en-US" dirty="0" smtClean="0"/>
              <a:t> A column. Signal P, Target P1.1, </a:t>
            </a:r>
            <a:r>
              <a:rPr lang="en-US" dirty="0" err="1" smtClean="0"/>
              <a:t>subcell</a:t>
            </a:r>
            <a:r>
              <a:rPr lang="en-US" dirty="0" smtClean="0"/>
              <a:t> specialization 2.5 and </a:t>
            </a:r>
            <a:r>
              <a:rPr lang="en-US" dirty="0" err="1" smtClean="0"/>
              <a:t>SecretomeP</a:t>
            </a:r>
            <a:r>
              <a:rPr lang="en-US" dirty="0" smtClean="0"/>
              <a:t> 2.0 were use for the analysis.</a:t>
            </a:r>
          </a:p>
          <a:p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N-glycoprotein (subcellular location) 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Eliel</dc:creator>
  <cp:lastModifiedBy>Eliel</cp:lastModifiedBy>
  <cp:revision>8</cp:revision>
  <dcterms:created xsi:type="dcterms:W3CDTF">2010-08-19T18:55:06Z</dcterms:created>
  <dcterms:modified xsi:type="dcterms:W3CDTF">2010-08-23T15:14:36Z</dcterms:modified>
</cp:coreProperties>
</file>